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59" r:id="rId4"/>
    <p:sldId id="260" r:id="rId5"/>
    <p:sldId id="261" r:id="rId6"/>
    <p:sldId id="266" r:id="rId7"/>
    <p:sldId id="267" r:id="rId8"/>
    <p:sldId id="268" r:id="rId9"/>
    <p:sldId id="269" r:id="rId10"/>
    <p:sldId id="270" r:id="rId11"/>
    <p:sldId id="271" r:id="rId1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990A55-8AEE-4863-BB2E-7DDB7303358B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037FB0-595B-40EF-A0BA-20862A72C3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07F4293-C0DB-4EBF-8AF1-2751C7E6A787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94165F4-379C-44F2-8E89-DB43904FE8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</a:t>
            </a:r>
          </a:p>
          <a:p>
            <a:pPr rtl="0"/>
            <a:r>
              <a:rPr lang="ru-RU" dirty="0"/>
              <a:t>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9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</a:t>
            </a:r>
          </a:p>
          <a:p>
            <a:pPr rtl="0"/>
            <a:r>
              <a:rPr lang="ru-RU" dirty="0"/>
              <a:t>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824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</a:t>
            </a:r>
          </a:p>
          <a:p>
            <a:pPr rtl="0"/>
            <a:r>
              <a:rPr lang="ru-RU" dirty="0"/>
              <a:t>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776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</a:t>
            </a:r>
          </a:p>
          <a:p>
            <a:pPr rtl="0"/>
            <a:r>
              <a:rPr lang="ru-RU" dirty="0"/>
              <a:t>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95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</a:t>
            </a:r>
          </a:p>
          <a:p>
            <a:pPr rtl="0"/>
            <a:r>
              <a:rPr lang="ru-RU" dirty="0"/>
              <a:t>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442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84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rtlCol="0" anchor="b">
            <a:normAutofit/>
          </a:bodyPr>
          <a:lstStyle>
            <a:lvl1pPr algn="l" rtl="0">
              <a:defRPr sz="66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24BC8B-E9CD-40C2-B05E-9097AD193532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FEB257-955F-4829-9A65-BCE17F4F6ED5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017003-299D-4F06-A5AE-06D81E5F5F4E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2B9A48-4018-4230-9CE7-F3875B082377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0F3C09-241B-4945-BF62-2408DAE18C19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C2F6BC-5C2D-4B96-94FF-35B68B4825EE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 с листь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CE073D-2802-463C-8955-56BD4B9AF0C4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8413FA-3532-48B2-9C59-2AF90854CAF3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698185-1471-4B35-B6C6-A98E5E838B16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8319D1-3E61-4499-80C7-4FF0CF510C3A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Полилиния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dirty="0"/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Полилиния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14" name="Полилиния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5" name="Полилиния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6" name="Полилиния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7" name="Полилиния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8" name="Полилиния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19" name="Полилиния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0" name="Полилиния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1" name="Полилиния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2" name="Полилиния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3" name="Полилиния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4" name="Полилиния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25" name="Полилиния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6" name="Полилиния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27" name="Полилиния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28" name="Полилиния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29" name="Полилиния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0" name="Полилиния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1" name="Полилиния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2" name="Полилиния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33" name="Полилиния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4" name="Полилиния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5" name="Полилиния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36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7" name="Полилиния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8" name="Полилиния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39" name="Полилиния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0" name="Полилиния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41" name="Полилиния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2" name="Полилиния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3" name="Полилиния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44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5" name="Полилиния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6" name="Полилиния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7" name="Полилиния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48" name="Полилиния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49" name="Полилиния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50" name="Полилиния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1" name="Полилиния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2" name="Полилиния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3" name="Полилиния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54" name="Полилиния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5" name="Полилиния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6" name="Полилиния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7" name="Полилиния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58" name="Полилиния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59" name="Полилиния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60" name="Полилиния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61" name="Полилиния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  <p:sp>
              <p:nvSpPr>
                <p:cNvPr id="62" name="Полилиния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ru-RU" dirty="0"/>
                </a:p>
              </p:txBody>
            </p:sp>
            <p:sp>
              <p:nvSpPr>
                <p:cNvPr id="63" name="Полилиния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ru-RU" dirty="0"/>
                </a:p>
              </p:txBody>
            </p:sp>
          </p:grpSp>
        </p:grpSp>
        <p:sp>
          <p:nvSpPr>
            <p:cNvPr id="10" name="Полилиния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8" name="Рисунок 67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ирокий 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4" name="Полилиния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5" name="Полилиния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6" name="Полилиния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7" name="Рисунок 2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idx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9" name="Полилиния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70" name="Полилиния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grpSp>
        <p:nvGrpSpPr>
          <p:cNvPr id="71" name="Группа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grpSp>
        <p:nvGrpSpPr>
          <p:cNvPr id="77" name="Группа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/>
            </a:p>
          </p:txBody>
        </p:sp>
      </p:grp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716AAF-30BE-48FB-83F5-275126B2DF8D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" name="Полилиния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8" name="Рисунок 56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5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1D5BF5-CC1A-43B4-9D04-C59C2D20D8AE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728043" cy="1888285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7" name="Полилиния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8" name="Полилиния 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9" name="Полилиния 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0" name="Рисунок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Полилиния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2" name="Полилиния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3" name="Полилиния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4" name="Рисунок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96CAAF-3646-4C37-8160-9398561B4B4D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7" name="Полилиния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9" name="Полилиния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1" name="Полилиния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2" name="Полилиния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3" name="Полилиния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4" name="Полилиния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5" name="Полилиния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6" name="Рисунок 2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3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7" name="Рисунок 2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4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8" name="Рисунок 2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5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8651D2-165A-43E5-BBBB-00AF96BFFD3D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757854" cy="1067669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2" name="Полилиния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3" name="Полилиния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9" name="Полилиния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0" name="Полилиния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1" name="Полилиния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2" name="Полилиния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3" name="Полилиния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4" name="Полилиния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5" name="Полилиния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6" name="Полилиния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7" name="Полилиния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8" name="Полилиния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9" name="Рисунок 37"/>
          <p:cNvSpPr>
            <a:spLocks noGrp="1"/>
          </p:cNvSpPr>
          <p:nvPr>
            <p:ph type="pic" sz="quarter" idx="13" hasCustomPrompt="1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dirty="0"/>
              <a:t>Щелкните значок, чтобы </a:t>
            </a:r>
            <a:br>
              <a:rPr lang="ru-RU" dirty="0"/>
            </a:br>
            <a:r>
              <a:rPr lang="ru-RU" dirty="0"/>
              <a:t>добавить рисунок</a:t>
            </a:r>
          </a:p>
        </p:txBody>
      </p:sp>
      <p:sp>
        <p:nvSpPr>
          <p:cNvPr id="50" name="Рисунок 37"/>
          <p:cNvSpPr>
            <a:spLocks noGrp="1"/>
          </p:cNvSpPr>
          <p:nvPr>
            <p:ph type="pic" sz="quarter" idx="14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1" name="Рисунок 37"/>
          <p:cNvSpPr>
            <a:spLocks noGrp="1"/>
          </p:cNvSpPr>
          <p:nvPr>
            <p:ph type="pic" sz="quarter" idx="15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2" name="Текст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rtlCol="0" anchor="ctr">
            <a:normAutofit/>
          </a:bodyPr>
          <a:lstStyle>
            <a:lvl1pPr marL="0" indent="0" algn="ctr" rtl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/>
          <a:p>
            <a:pPr rtl="0"/>
            <a:fld id="{16A89B2A-9F74-41DB-BC03-430058105A43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рисун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9" name="Полилиния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0" name="Полилиния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1" name="Полилиния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32" name="Полилиния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3" name="Полилиния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4" name="Полилиния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35" name="Полилиния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6" name="Полилиния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7" name="Полилиния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40" name="Рисунок 16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3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1" name="Рисунок 16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4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2" name="Рисунок 16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 userDrawn="1">
            <p:ph type="pic" sz="quarter" idx="15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8B940A-B890-4C79-B5DF-44C09DBAF2C8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2" name="Полилиния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3" name="Полилиния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4" name="Полилиния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25" name="Рисунок 16"/>
          <p:cNvSpPr>
            <a:spLocks noGrp="1"/>
          </p:cNvSpPr>
          <p:nvPr>
            <p:ph type="pic" sz="quarter" idx="16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прямоугольных рисунка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39" name="Полилиния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0" name="Полилиния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1" name="Полилиния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42" name="Полилиния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3" name="Полилиния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4" name="Полилиния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45" name="Полилиния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6" name="Полилиния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47" name="Полилиния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dirty="0"/>
          </a:p>
        </p:txBody>
      </p:sp>
      <p:sp>
        <p:nvSpPr>
          <p:cNvPr id="51" name="Прямоугольник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48" name="Рисунок 1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3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9" name="Рисунок 1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5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0" name="Рисунок 13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6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/>
          <a:p>
            <a:pPr rtl="0"/>
            <a:fld id="{4EFF0B52-E050-4266-A362-4A3734394FC1}" type="datetime1">
              <a:rPr lang="ru-RU" smtClean="0"/>
              <a:t>07.06.2024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Полилиния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" name="Полилиния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15" name="Полилиния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17" name="Полилиния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20" name="Полилиния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8" name="Полилиния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" name="Полилиния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4" name="Полилиния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5" name="Полилиния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9" name="Полилиния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0" name="Полилиния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1" name="Полилиния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2" name="Полилиния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50" name="Полилиния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2" name="Полилиния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4" name="Полилиния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5" name="Полилиния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6" name="Полилиния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7" name="Полилиния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8" name="Полилиния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59" name="Полилиния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0" name="Полилиния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61" name="Полилиния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2" name="Полилиния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3" name="Полилиния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4" name="Полилиния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5" name="Полилиния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6" name="Полилиния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67" name="Полилиния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8" name="Полилиния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69" name="Полилиния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70" name="Полилиния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1" name="Полилиния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2" name="Полилиния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7" name="Полилиния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78" name="Полилиния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ru-RU" noProof="0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3" name="Полилиния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4" name="Полилиния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5" name="Полилиния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6" name="Полилиния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7" name="Полилиния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8" name="Полилиния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9" name="Полилиния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0" name="Полилиния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1" name="Полилиния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2" name="Полилиния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3" name="Полилиния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4" name="Полилиния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5" name="Полилиния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6" name="Полилиния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7" name="Полилиния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8" name="Полилиния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9" name="Полилиния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0" name="Полилиния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1" name="Полилиния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2" name="Полилиния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3" name="Полилиния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4" name="Полилиния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5" name="Полилиния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6" name="Полилиния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7" name="Полилиния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882007B2-2FA3-4CDF-AB54-D158D04307EE}" type="datetime1">
              <a:rPr lang="ru-RU" noProof="0" smtClean="0"/>
              <a:t>07.06.2024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9C03C58-465B-42F2-8BA3-01664A6B6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ru-RU" sz="4400" dirty="0"/>
              <a:t>Отчет ВО </a:t>
            </a:r>
            <a:r>
              <a:rPr lang="ru-RU" sz="4400" b="1" dirty="0"/>
              <a:t>«Счастье на ладони»</a:t>
            </a:r>
            <a:br>
              <a:rPr lang="ru-RU" sz="4400" dirty="0"/>
            </a:br>
            <a:r>
              <a:rPr lang="ru-RU" sz="4400" dirty="0"/>
              <a:t>2023-2024 г.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Девочка пускает мыльные пузыри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ru-RU" dirty="0"/>
              <a:t>Руководитель ВО:</a:t>
            </a:r>
            <a:br>
              <a:rPr lang="ru-RU" dirty="0"/>
            </a:br>
            <a:r>
              <a:rPr lang="ru-RU" dirty="0"/>
              <a:t>Павлова Юлия Сергеева,</a:t>
            </a:r>
          </a:p>
          <a:p>
            <a:pPr rtl="0"/>
            <a:r>
              <a:rPr lang="ru-RU" dirty="0"/>
              <a:t>Студентка 5 курса , 546 гр.</a:t>
            </a:r>
          </a:p>
          <a:p>
            <a:pPr rtl="0"/>
            <a:r>
              <a:rPr lang="ru-RU" dirty="0"/>
              <a:t>Педиатрического факультета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9927" y="6488668"/>
            <a:ext cx="200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Чита, 2024г</a:t>
            </a:r>
          </a:p>
        </p:txBody>
      </p:sp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ЖИРАФИК</a:t>
            </a:r>
          </a:p>
        </p:txBody>
      </p:sp>
      <p:pic>
        <p:nvPicPr>
          <p:cNvPr id="5122" name="Picture 2" descr="https://sun9-56.userapi.com/impg/fDatnajh-x3QanMMtyTyyLugHsNYQlUBnhUIoA/A5XMGiu8y9k.jpg?size=720x1080&amp;quality=95&amp;sign=052ab82c49cbf7a86c3eb2ad32c1fcf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9" y="1523999"/>
            <a:ext cx="203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37.userapi.com/impg/Jlcj6jnldSBG8za_mwmFdlzKL4Dymcy0p6APqQ/sc-Gc1oic0U.jpg?size=810x1080&amp;quality=95&amp;sign=b1a62362c27a5c819d2dfc7becb4ab2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887" y="642724"/>
            <a:ext cx="1720748" cy="2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39.userapi.com/impg/1Id5sIWwSyMcT-oVDANZcLZcOOko5u1N7nChqA/tM4dOGCyWWs.jpg?size=810x1080&amp;quality=95&amp;sign=a9f55980ed38905c1e1bae962889138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20" y="1300137"/>
            <a:ext cx="2898711" cy="386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66.userapi.com/impg/I82DksON--aOpmMquYbpCQ3voMu2u8eqDd1pmg/x3t9tMUf5IE.jpg?size=520x1040&amp;quality=96&amp;sign=c23fcdd1d0a7be8e08de737c862729b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753" y="1523999"/>
            <a:ext cx="2096397" cy="419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5095" t="19281" b="9241"/>
          <a:stretch/>
        </p:blipFill>
        <p:spPr>
          <a:xfrm>
            <a:off x="3028880" y="3232611"/>
            <a:ext cx="3010762" cy="302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7136" y="2315496"/>
            <a:ext cx="11282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/>
              <a:t>Спасибо за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136711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28800" y="734291"/>
            <a:ext cx="9066214" cy="789708"/>
          </a:xfrm>
        </p:spPr>
        <p:txBody>
          <a:bodyPr rtlCol="0">
            <a:noAutofit/>
          </a:bodyPr>
          <a:lstStyle/>
          <a:p>
            <a:r>
              <a:rPr lang="ru-RU" sz="2000" dirty="0"/>
              <a:t>НАС 50 человек! Мы стараемся быть активными и принимать участие во всех мероприятиях академии.</a:t>
            </a:r>
            <a:br>
              <a:rPr lang="ru-RU" sz="2000" dirty="0"/>
            </a:br>
            <a:r>
              <a:rPr lang="ru-RU" sz="2000" dirty="0"/>
              <a:t>В этом году наш отряд поредел на 8 волонтеров, которые с успехом продолжат свой путь в ординатуре.</a:t>
            </a:r>
          </a:p>
        </p:txBody>
      </p:sp>
      <p:pic>
        <p:nvPicPr>
          <p:cNvPr id="2" name="Рисунок 1" descr="Девочки пускают мыльные пузыри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Марафон «Кто больше?»</a:t>
            </a:r>
          </a:p>
        </p:txBody>
      </p:sp>
      <p:pic>
        <p:nvPicPr>
          <p:cNvPr id="15" name="Рисунок 14" descr="Улыбающаяся девочка лежит в осенних листьях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26" name="Picture 2" descr="https://sun9-79.userapi.com/impg/wUGZRYWalE7tTffFUx2MKrm4GxmEy393v1bvCg/bXkr3e-zKeQ.jpg?size=1280x960&amp;quality=95&amp;sign=257c3eb5f04b105c25745fa49ecd48e4&amp;type=album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7" b="5597"/>
          <a:stretch>
            <a:fillRect/>
          </a:stretch>
        </p:blipFill>
        <p:spPr bwMode="auto">
          <a:xfrm>
            <a:off x="1371600" y="791300"/>
            <a:ext cx="6483927" cy="4317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8.userapi.com/impg/R3f8yy0HxJKk1Pt4J-na4WUiPzfGOMxF2eurzQ/Cf5e0yhu38E.jpg?size=810x1080&amp;quality=95&amp;sign=8f4a3e7df23def22bf3712944b0b1a0a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410" y="2344615"/>
            <a:ext cx="4351770" cy="5802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 err="1"/>
              <a:t>Квиз</a:t>
            </a:r>
            <a:r>
              <a:rPr lang="ru-RU" dirty="0"/>
              <a:t> «</a:t>
            </a:r>
            <a:r>
              <a:rPr lang="ru-RU" dirty="0" err="1"/>
              <a:t>Что?Где</a:t>
            </a:r>
            <a:r>
              <a:rPr lang="ru-RU" dirty="0"/>
              <a:t>? Когда?»  1МЕСТО!!!</a:t>
            </a:r>
          </a:p>
        </p:txBody>
      </p:sp>
      <p:pic>
        <p:nvPicPr>
          <p:cNvPr id="2" name="Рисунок 1" descr="Две девочки играют под дождем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Рисунок 2" descr="Ярко раскрашенный зонтик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8155" y="8584564"/>
            <a:ext cx="1370772" cy="17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948" y="2315448"/>
            <a:ext cx="2890416" cy="3853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s://sun9-44.userapi.com/impg/L3wTlEob4r68j-l2y8NmaT0eIEg4aT4QPgfUxQ/-fBp6lCHT7I.jpg?size=1280x959&amp;quality=95&amp;sign=22faeddbbf0bc7d8474bb66c3a17d721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77" y="2191385"/>
            <a:ext cx="5309467" cy="39779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4.userapi.com/impg/O10S_rjyHeBUv5Xb9lbWzrmgFKDbM20c3vPh3g/KjM_ZvgvGpY.jpg?size=791x1055&amp;quality=95&amp;sign=a6ffab6e64aa14b1f18a55073ba42f42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27" y="2187685"/>
            <a:ext cx="3081087" cy="41094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исунок 5"/>
          <p:cNvSpPr>
            <a:spLocks noGrp="1"/>
          </p:cNvSpPr>
          <p:nvPr>
            <p:ph type="pic" sz="quarter" idx="15"/>
          </p:nvPr>
        </p:nvSpPr>
        <p:spPr>
          <a:xfrm>
            <a:off x="8210717" y="2220833"/>
            <a:ext cx="2849989" cy="3706296"/>
          </a:xfrm>
        </p:spPr>
      </p:sp>
    </p:spTree>
    <p:extLst>
      <p:ext uri="{BB962C8B-B14F-4D97-AF65-F5344CB8AC3E}">
        <p14:creationId xmlns:p14="http://schemas.microsoft.com/office/powerpoint/2010/main" val="80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dirty="0"/>
              <a:t>День недоношенного ребенка</a:t>
            </a:r>
          </a:p>
        </p:txBody>
      </p:sp>
      <p:pic>
        <p:nvPicPr>
          <p:cNvPr id="17" name="Рисунок 16" descr="Семья на улице осенью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25295" y="7138070"/>
            <a:ext cx="1567044" cy="1083240"/>
          </a:xfrm>
        </p:spPr>
      </p:pic>
      <p:pic>
        <p:nvPicPr>
          <p:cNvPr id="18" name="Рисунок 17" descr="Двое взрослых держат ребенка за руки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3571" y="9244076"/>
            <a:ext cx="734217" cy="1015473"/>
          </a:xfrm>
        </p:spPr>
      </p:pic>
      <p:pic>
        <p:nvPicPr>
          <p:cNvPr id="19" name="Рисунок 18" descr="Лежащая на качелях оранжевая тыква, на которой нарисовано улыбающееся лицо.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2050" name="Picture 2" descr="https://sun9-68.userapi.com/impg/Nsjlx_bQZus6QQo7TYdbEfD55XS-fQLscVZjYg/t4TNpbG0Xrc.jpg?size=1280x960&amp;quality=95&amp;sign=7a100e5ff47d2bd048a2c8a0675e5b8f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56" y="2246445"/>
            <a:ext cx="3942152" cy="29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36.userapi.com/impg/lQkkRuWfwuz3XsPRwCGEeIKeMfJOzn2FSce-xg/qxqo21B-YI8.jpg?size=1280x960&amp;quality=95&amp;sign=3725d263935b8620648067cea3e31a6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562" y="4079297"/>
            <a:ext cx="2996697" cy="224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10.userapi.com/impg/bvzLcisbrgyXBofiKjoIqJI9p3eU03CaSBQqeg/6vlyi7R3MsM.jpg?size=810x1080&amp;quality=95&amp;sign=8b9611e2e6c98f3639b272e32807c480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8249">
            <a:off x="5802757" y="1037004"/>
            <a:ext cx="2401019" cy="320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r="38382"/>
          <a:stretch/>
        </p:blipFill>
        <p:spPr>
          <a:xfrm rot="439941">
            <a:off x="8707361" y="2244192"/>
            <a:ext cx="2181465" cy="26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9467" y="-526473"/>
            <a:ext cx="7801696" cy="1953491"/>
          </a:xfrm>
        </p:spPr>
        <p:txBody>
          <a:bodyPr rtlCol="0"/>
          <a:lstStyle/>
          <a:p>
            <a:r>
              <a:rPr lang="ru-RU" dirty="0"/>
              <a:t>Академия за ЗОЖ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4098" name="Picture 2" descr="https://sun9-33.userapi.com/impg/ItXZzoBOyoFXsQitSxYzhBKkEY4tbMBVArGx-Q/FB_hWOVkDMY.jpg?size=1280x960&amp;quality=95&amp;sign=91fc14412ea59429991d0d0acc75858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427018"/>
            <a:ext cx="5795962" cy="434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9.userapi.com/impg/Ldh0teUxATrBv_a1yP-Fi6SV0mi5c1pAxUcT5g/UN8MKT71UUs.jpg?size=810x1080&amp;quality=95&amp;sign=2bda9b6da260d9356610f5678a81cde5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594" y="1093841"/>
            <a:ext cx="3759994" cy="501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90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Зимний марафон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253" b="525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6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Весеннее счастье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sun9-32.userapi.com/impg/bUiDdnOgWIPerXWvt-0mRt6-IVmEYBgvJ1iLFw/tSUrvk0WyOU.jpg?size=1280x960&amp;quality=95&amp;sign=36fee89b55f845fb5ef133c5ca02e73b&amp;type=album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2" b="27852"/>
          <a:stretch>
            <a:fillRect/>
          </a:stretch>
        </p:blipFill>
        <p:spPr bwMode="auto">
          <a:xfrm>
            <a:off x="1315615" y="1828801"/>
            <a:ext cx="954770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70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ЛУЧШИЙ ВОЛОНТЕРСКИЙ ОТРЯД. Участие по нескольким критериям проводилось </a:t>
            </a:r>
            <a:r>
              <a:rPr lang="ru-RU" dirty="0" err="1"/>
              <a:t>оффлайн</a:t>
            </a:r>
            <a:r>
              <a:rPr lang="ru-RU" dirty="0"/>
              <a:t>.</a:t>
            </a:r>
          </a:p>
        </p:txBody>
      </p:sp>
      <p:pic>
        <p:nvPicPr>
          <p:cNvPr id="6146" name="Picture 2" descr="https://sun9-78.userapi.com/impg/g3jLDbt-0r63RiVsBI4GYQxbn4EM39xTkhinRA/-P9P0QS9ZOE.jpg?size=1280x960&amp;quality=95&amp;sign=6f362b5e63a79bcdc73144111ce8bd50&amp;type=album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0" b="2231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68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Семейный фотоальбом (16x9)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298_TF03488835_TF03488835.potx" id="{5912B0B4-1698-48E4-9917-EC4E988D9A55}" vid="{B0C1EEEB-40A5-422B-92D9-CE8846ABE5A6}"/>
    </a:ext>
  </a:extLst>
</a:theme>
</file>

<file path=ppt/theme/theme2.xml><?xml version="1.0" encoding="utf-8"?>
<a:theme xmlns:a="http://schemas.openxmlformats.org/drawingml/2006/main" name="Тема Offic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Семейный фотоальбом (природный дизайн с зелеными листьями)</Template>
  <TotalTime>31</TotalTime>
  <Words>216</Words>
  <Application>Microsoft Office PowerPoint</Application>
  <PresentationFormat>Широкоэкранный</PresentationFormat>
  <Paragraphs>31</Paragraphs>
  <Slides>11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Cambria</vt:lpstr>
      <vt:lpstr>Семейный фотоальбом (16x9)</vt:lpstr>
      <vt:lpstr>Отчет ВО «Счастье на ладони» 2023-2024 г. </vt:lpstr>
      <vt:lpstr>НАС 50 человек! Мы стараемся быть активными и принимать участие во всех мероприятиях академии. В этом году наш отряд поредел на 8 волонтеров, которые с успехом продолжат свой путь в ординатуре.</vt:lpstr>
      <vt:lpstr>Марафон «Кто больше?»</vt:lpstr>
      <vt:lpstr>Квиз «Что?Где? Когда?»  1МЕСТО!!!</vt:lpstr>
      <vt:lpstr>День недоношенного ребенка</vt:lpstr>
      <vt:lpstr>Академия за ЗОЖ</vt:lpstr>
      <vt:lpstr>Зимний марафон</vt:lpstr>
      <vt:lpstr>Весеннее счастье</vt:lpstr>
      <vt:lpstr>ЛУЧШИЙ ВОЛОНТЕРСКИЙ ОТРЯД. Участие по нескольким критериям проводилось оффлайн.</vt:lpstr>
      <vt:lpstr>ЖИРАФИК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ВО «Счастье на ладони» 2023-2024 г.</dc:title>
  <dc:creator>Asus</dc:creator>
  <cp:lastModifiedBy>1</cp:lastModifiedBy>
  <cp:revision>5</cp:revision>
  <dcterms:created xsi:type="dcterms:W3CDTF">2024-06-06T11:26:04Z</dcterms:created>
  <dcterms:modified xsi:type="dcterms:W3CDTF">2024-06-06T23:19:35Z</dcterms:modified>
</cp:coreProperties>
</file>